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ПСЕВДООЖИЖЕНИЕ.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172819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сведения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основы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псевдоожижения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Применяемое оборудование.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сведения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24744"/>
            <a:ext cx="7080795" cy="4786478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называют такое состояние двухфазной системы твёрдых частиц – газ (жидкость), которое характеризуется перемещением твёрдых частиц относительно друг друга за счет подвода энергии от источника.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Псевдоожиженная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система, возникшая под воздействием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ожижающего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агента, получила название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псевдоожиженного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кипящего слоя, так как этому присущи многие свойства капельной жидкости.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Псевдоожиженный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слой образуется при восходящем движении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ожижающего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агента через слой зернистого материала со скоростью, позволяющей поддерживать слой материала во взвешенном состоянии.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6632"/>
            <a:ext cx="7848872" cy="6480720"/>
          </a:xfrm>
        </p:spPr>
        <p:txBody>
          <a:bodyPr>
            <a:normAutofit fontScale="77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слое проводятся процессы смешивания, транспортировки, классификации сыпучих материалов, теплообмена, сушки (например, зерна) адсорбции и др. Это объясняется следующими его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преимуществами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algn="just">
              <a:spcBef>
                <a:spcPts val="0"/>
              </a:spcBef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Происходит интенсивное перемешивание твёрдой фазы, которое приводит к выравниванию температур и концентраций в рабочем объёме аппарата, что исключает локальный перегрев твёрдых частиц, препятствующих оптимальному проведению процесса и влияющий на качество продукции;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Текучесть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слоя позволяет создавать аппараты непрерывного действия с непрерывным вводом и отводом отработанной твёрдой фазы;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Происходят резкое увеличение площади тепло- 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массопередачи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снижение диффузионных сопротивлений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слое в результате использования частиц малого диаметра с большой удельной поверхностью, что позволяет увеличить производительность аппаратов при проведении ряда сорбционных, тепловых и др. процессов;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Коэффициенты теплоотдачи и эффективная теплопроводность от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слоя к поверхностям нагрева достаточно высоки, что позволяет значительно интенсифицировать теплообменные процессы и, как следствие, уменьшить рабочие объёмы теплообменных аппаратов;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аппаратах с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слоем гидравлическое сопротивление невелико и не зависит от скорости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ожижающего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агента в пределах существования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псевдоожиженного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слоя;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Диапазон свойств твёрдых частиц 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ожижающих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агентов (газы, пары, капельные жидкости) достаточно широк и включает в том числе пастообразные материалы и суспензии;</a:t>
            </a:r>
          </a:p>
          <a:p>
            <a:pPr marL="0" algn="just">
              <a:spcBef>
                <a:spcPts val="0"/>
              </a:spcBef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Аппараты для проведения процесса довольно просты, легко механизируются и автоматизируются.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368827" cy="565057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Наряду с большими преимуществами методу проведения процессов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слое присущи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недостатки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Вследствие интенсивного перемешивания твёрдой фазы в пределах одной секции движущая сила по сравнению с максимально возможной снижается;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пребывания частиц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ожижающего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агента в пределах одной секции неравномерно;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Частицы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слое интенсивно истираются;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Пыль, образующаяся при истирании частиц, уносится, и рабочая скорость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ожижающего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агента ограничивается скоростью уноса твёрдых частиц из слоя. Это вызывает необходимость в пылеулавливающих устройствах;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частиц диэлектрических материалов возможно возникновение зарядов статического  электричества, что приводит к взрывоопасности установки.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Перечисленные недостатки метода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являются определяющими и могут быть частично или полностью устранены.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32848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Физические основы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псевдоожижения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расчета формулы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1 - 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9101" y="1196752"/>
            <a:ext cx="5354899" cy="5256584"/>
          </a:xfrm>
        </p:spPr>
      </p:pic>
      <p:sp>
        <p:nvSpPr>
          <p:cNvPr id="5" name="TextBox 4"/>
          <p:cNvSpPr txBox="1"/>
          <p:nvPr/>
        </p:nvSpPr>
        <p:spPr>
          <a:xfrm>
            <a:off x="1043608" y="1772816"/>
            <a:ext cx="3899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Аппарат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псевдоожижения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перфорированная решётка;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3 - манометр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08079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Применяемое оборудование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1 - 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5" y="692696"/>
            <a:ext cx="6984776" cy="61653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548680"/>
            <a:ext cx="7368827" cy="536254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 принципу действия аппараты бывают периодического и непрерывного действия. В аппаратах непрерывного действия происходит взаимодействие газового потока с зернистым материалом, который непрерывно вводится в аппарат и выводится из него. Процесс может осуществляться в противотоке, прямотоке и перекрестном токе.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– цилиндрический противоточный непрерывного действия;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– с направленной циркуляцией (силос);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– конический;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 – с перемешивающим устройством;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устройство для пневмотранспорта: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шлюзовой затвор;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бункер;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пневмолиния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циклон.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665</TotalTime>
  <Words>44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Wisp</vt:lpstr>
      <vt:lpstr>Лекция 9. ПСЕВДООЖИЖЕНИЕ.</vt:lpstr>
      <vt:lpstr>1. Общие сведения</vt:lpstr>
      <vt:lpstr>Слайд 3</vt:lpstr>
      <vt:lpstr>Слайд 4</vt:lpstr>
      <vt:lpstr>2. Физические основы псевдоожижения  и расчета формулы</vt:lpstr>
      <vt:lpstr>3. Применяемое оборудование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58</cp:revision>
  <dcterms:created xsi:type="dcterms:W3CDTF">2018-09-26T07:23:22Z</dcterms:created>
  <dcterms:modified xsi:type="dcterms:W3CDTF">2018-10-03T15:48:46Z</dcterms:modified>
</cp:coreProperties>
</file>